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5122525" cy="21386800"/>
  <p:notesSz cx="6858000" cy="9144000"/>
  <p:defaultTextStyle>
    <a:defPPr>
      <a:defRPr lang="it-IT"/>
    </a:defPPr>
    <a:lvl1pPr algn="l" defTabSz="2085975" rtl="0" fontAlgn="base">
      <a:spcBef>
        <a:spcPct val="0"/>
      </a:spcBef>
      <a:spcAft>
        <a:spcPct val="0"/>
      </a:spcAft>
      <a:defRPr sz="41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1042988" indent="-585788" algn="l" defTabSz="2085975" rtl="0" fontAlgn="base">
      <a:spcBef>
        <a:spcPct val="0"/>
      </a:spcBef>
      <a:spcAft>
        <a:spcPct val="0"/>
      </a:spcAft>
      <a:defRPr sz="41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2085975" indent="-1171575" algn="l" defTabSz="2085975" rtl="0" fontAlgn="base">
      <a:spcBef>
        <a:spcPct val="0"/>
      </a:spcBef>
      <a:spcAft>
        <a:spcPct val="0"/>
      </a:spcAft>
      <a:defRPr sz="41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3128963" indent="-1757363" algn="l" defTabSz="2085975" rtl="0" fontAlgn="base">
      <a:spcBef>
        <a:spcPct val="0"/>
      </a:spcBef>
      <a:spcAft>
        <a:spcPct val="0"/>
      </a:spcAft>
      <a:defRPr sz="41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4171950" indent="-2343150" algn="l" defTabSz="2085975" rtl="0" fontAlgn="base">
      <a:spcBef>
        <a:spcPct val="0"/>
      </a:spcBef>
      <a:spcAft>
        <a:spcPct val="0"/>
      </a:spcAft>
      <a:defRPr sz="41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41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41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41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41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762" y="438"/>
      </p:cViewPr>
      <p:guideLst>
        <p:guide orient="horz" pos="6736"/>
        <p:guide pos="47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34190" y="6643771"/>
            <a:ext cx="12854146" cy="45843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268379" y="12119186"/>
            <a:ext cx="10585768" cy="54655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431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0862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129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1724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215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2586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3017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3448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FC9DE-D510-4A35-A5F0-093914B28EAD}" type="datetimeFigureOut">
              <a:rPr lang="it-IT"/>
              <a:pPr>
                <a:defRPr/>
              </a:pPr>
              <a:t>02/11/2016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10DFD-139C-43E5-9C5C-182B20AD99E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226CD-60BC-46D1-B314-6B90D8B26B6A}" type="datetimeFigureOut">
              <a:rPr lang="it-IT"/>
              <a:pPr>
                <a:defRPr/>
              </a:pPr>
              <a:t>02/11/2016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09B0D-A7D0-4CA7-BA2A-7F46968F1B4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18133903" y="2673351"/>
            <a:ext cx="5626314" cy="5690275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249709" y="2673351"/>
            <a:ext cx="16632153" cy="5690275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9952E-DCDF-476A-B6AB-F4372A5BCB39}" type="datetimeFigureOut">
              <a:rPr lang="it-IT"/>
              <a:pPr>
                <a:defRPr/>
              </a:pPr>
              <a:t>02/11/2016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8D6D3-527C-4A02-B566-C40ACB9F150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861E5-C1C9-4EC8-B39E-116A48DA6754}" type="datetimeFigureOut">
              <a:rPr lang="it-IT"/>
              <a:pPr>
                <a:defRPr/>
              </a:pPr>
              <a:t>02/11/2016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DC7D8-5F0D-4FC4-8839-EAC870785EB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94575" y="13743001"/>
            <a:ext cx="12854146" cy="4247656"/>
          </a:xfrm>
        </p:spPr>
        <p:txBody>
          <a:bodyPr anchor="t"/>
          <a:lstStyle>
            <a:lvl1pPr algn="l">
              <a:defRPr sz="91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194575" y="9064640"/>
            <a:ext cx="12854146" cy="4678361"/>
          </a:xfrm>
        </p:spPr>
        <p:txBody>
          <a:bodyPr anchor="b"/>
          <a:lstStyle>
            <a:lvl1pPr marL="0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1pPr>
            <a:lvl2pPr marL="1043102" indent="0">
              <a:buNone/>
              <a:defRPr sz="4100">
                <a:solidFill>
                  <a:schemeClr val="tx1">
                    <a:tint val="75000"/>
                  </a:schemeClr>
                </a:solidFill>
              </a:defRPr>
            </a:lvl2pPr>
            <a:lvl3pPr marL="2086204" indent="0">
              <a:buNone/>
              <a:defRPr sz="3700">
                <a:solidFill>
                  <a:schemeClr val="tx1">
                    <a:tint val="75000"/>
                  </a:schemeClr>
                </a:solidFill>
              </a:defRPr>
            </a:lvl3pPr>
            <a:lvl4pPr marL="3129305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4172407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5215509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6258611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7301713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8344814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F72AE-61C4-4591-B0DF-2D86CC2C4426}" type="datetimeFigureOut">
              <a:rPr lang="it-IT"/>
              <a:pPr>
                <a:defRPr/>
              </a:pPr>
              <a:t>02/11/2016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11DE27-B8E3-415B-8094-477375454A2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249710" y="15559889"/>
            <a:ext cx="11129234" cy="44016211"/>
          </a:xfrm>
        </p:spPr>
        <p:txBody>
          <a:bodyPr/>
          <a:lstStyle>
            <a:lvl1pPr>
              <a:defRPr sz="6400"/>
            </a:lvl1pPr>
            <a:lvl2pPr>
              <a:defRPr sz="5500"/>
            </a:lvl2pPr>
            <a:lvl3pPr>
              <a:defRPr sz="4600"/>
            </a:lvl3pPr>
            <a:lvl4pPr>
              <a:defRPr sz="4100"/>
            </a:lvl4pPr>
            <a:lvl5pPr>
              <a:defRPr sz="4100"/>
            </a:lvl5pPr>
            <a:lvl6pPr>
              <a:defRPr sz="4100"/>
            </a:lvl6pPr>
            <a:lvl7pPr>
              <a:defRPr sz="4100"/>
            </a:lvl7pPr>
            <a:lvl8pPr>
              <a:defRPr sz="4100"/>
            </a:lvl8pPr>
            <a:lvl9pPr>
              <a:defRPr sz="41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12630985" y="15559889"/>
            <a:ext cx="11129232" cy="44016211"/>
          </a:xfrm>
        </p:spPr>
        <p:txBody>
          <a:bodyPr/>
          <a:lstStyle>
            <a:lvl1pPr>
              <a:defRPr sz="6400"/>
            </a:lvl1pPr>
            <a:lvl2pPr>
              <a:defRPr sz="5500"/>
            </a:lvl2pPr>
            <a:lvl3pPr>
              <a:defRPr sz="4600"/>
            </a:lvl3pPr>
            <a:lvl4pPr>
              <a:defRPr sz="4100"/>
            </a:lvl4pPr>
            <a:lvl5pPr>
              <a:defRPr sz="4100"/>
            </a:lvl5pPr>
            <a:lvl6pPr>
              <a:defRPr sz="4100"/>
            </a:lvl6pPr>
            <a:lvl7pPr>
              <a:defRPr sz="4100"/>
            </a:lvl7pPr>
            <a:lvl8pPr>
              <a:defRPr sz="4100"/>
            </a:lvl8pPr>
            <a:lvl9pPr>
              <a:defRPr sz="41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1104F1-ED63-4129-84B3-4638E2948DAB}" type="datetimeFigureOut">
              <a:rPr lang="it-IT"/>
              <a:pPr>
                <a:defRPr/>
              </a:pPr>
              <a:t>02/11/2016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758DC-048D-4E01-885F-5E9D8837AFA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56126" y="856464"/>
            <a:ext cx="13610273" cy="3564467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56126" y="4787278"/>
            <a:ext cx="6681741" cy="1995110"/>
          </a:xfrm>
        </p:spPr>
        <p:txBody>
          <a:bodyPr anchor="b"/>
          <a:lstStyle>
            <a:lvl1pPr marL="0" indent="0">
              <a:buNone/>
              <a:defRPr sz="5500" b="1"/>
            </a:lvl1pPr>
            <a:lvl2pPr marL="1043102" indent="0">
              <a:buNone/>
              <a:defRPr sz="4600" b="1"/>
            </a:lvl2pPr>
            <a:lvl3pPr marL="2086204" indent="0">
              <a:buNone/>
              <a:defRPr sz="4100" b="1"/>
            </a:lvl3pPr>
            <a:lvl4pPr marL="3129305" indent="0">
              <a:buNone/>
              <a:defRPr sz="3700" b="1"/>
            </a:lvl4pPr>
            <a:lvl5pPr marL="4172407" indent="0">
              <a:buNone/>
              <a:defRPr sz="3700" b="1"/>
            </a:lvl5pPr>
            <a:lvl6pPr marL="5215509" indent="0">
              <a:buNone/>
              <a:defRPr sz="3700" b="1"/>
            </a:lvl6pPr>
            <a:lvl7pPr marL="6258611" indent="0">
              <a:buNone/>
              <a:defRPr sz="3700" b="1"/>
            </a:lvl7pPr>
            <a:lvl8pPr marL="7301713" indent="0">
              <a:buNone/>
              <a:defRPr sz="3700" b="1"/>
            </a:lvl8pPr>
            <a:lvl9pPr marL="8344814" indent="0">
              <a:buNone/>
              <a:defRPr sz="37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756126" y="6782388"/>
            <a:ext cx="6681741" cy="12322165"/>
          </a:xfrm>
        </p:spPr>
        <p:txBody>
          <a:bodyPr/>
          <a:lstStyle>
            <a:lvl1pPr>
              <a:defRPr sz="5500"/>
            </a:lvl1pPr>
            <a:lvl2pPr>
              <a:defRPr sz="4600"/>
            </a:lvl2pPr>
            <a:lvl3pPr>
              <a:defRPr sz="4100"/>
            </a:lvl3pPr>
            <a:lvl4pPr>
              <a:defRPr sz="3700"/>
            </a:lvl4pPr>
            <a:lvl5pPr>
              <a:defRPr sz="3700"/>
            </a:lvl5pPr>
            <a:lvl6pPr>
              <a:defRPr sz="3700"/>
            </a:lvl6pPr>
            <a:lvl7pPr>
              <a:defRPr sz="3700"/>
            </a:lvl7pPr>
            <a:lvl8pPr>
              <a:defRPr sz="3700"/>
            </a:lvl8pPr>
            <a:lvl9pPr>
              <a:defRPr sz="37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7682034" y="4787278"/>
            <a:ext cx="6684366" cy="1995110"/>
          </a:xfrm>
        </p:spPr>
        <p:txBody>
          <a:bodyPr anchor="b"/>
          <a:lstStyle>
            <a:lvl1pPr marL="0" indent="0">
              <a:buNone/>
              <a:defRPr sz="5500" b="1"/>
            </a:lvl1pPr>
            <a:lvl2pPr marL="1043102" indent="0">
              <a:buNone/>
              <a:defRPr sz="4600" b="1"/>
            </a:lvl2pPr>
            <a:lvl3pPr marL="2086204" indent="0">
              <a:buNone/>
              <a:defRPr sz="4100" b="1"/>
            </a:lvl3pPr>
            <a:lvl4pPr marL="3129305" indent="0">
              <a:buNone/>
              <a:defRPr sz="3700" b="1"/>
            </a:lvl4pPr>
            <a:lvl5pPr marL="4172407" indent="0">
              <a:buNone/>
              <a:defRPr sz="3700" b="1"/>
            </a:lvl5pPr>
            <a:lvl6pPr marL="5215509" indent="0">
              <a:buNone/>
              <a:defRPr sz="3700" b="1"/>
            </a:lvl6pPr>
            <a:lvl7pPr marL="6258611" indent="0">
              <a:buNone/>
              <a:defRPr sz="3700" b="1"/>
            </a:lvl7pPr>
            <a:lvl8pPr marL="7301713" indent="0">
              <a:buNone/>
              <a:defRPr sz="3700" b="1"/>
            </a:lvl8pPr>
            <a:lvl9pPr marL="8344814" indent="0">
              <a:buNone/>
              <a:defRPr sz="37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7682034" y="6782388"/>
            <a:ext cx="6684366" cy="12322165"/>
          </a:xfrm>
        </p:spPr>
        <p:txBody>
          <a:bodyPr/>
          <a:lstStyle>
            <a:lvl1pPr>
              <a:defRPr sz="5500"/>
            </a:lvl1pPr>
            <a:lvl2pPr>
              <a:defRPr sz="4600"/>
            </a:lvl2pPr>
            <a:lvl3pPr>
              <a:defRPr sz="4100"/>
            </a:lvl3pPr>
            <a:lvl4pPr>
              <a:defRPr sz="3700"/>
            </a:lvl4pPr>
            <a:lvl5pPr>
              <a:defRPr sz="3700"/>
            </a:lvl5pPr>
            <a:lvl6pPr>
              <a:defRPr sz="3700"/>
            </a:lvl6pPr>
            <a:lvl7pPr>
              <a:defRPr sz="3700"/>
            </a:lvl7pPr>
            <a:lvl8pPr>
              <a:defRPr sz="3700"/>
            </a:lvl8pPr>
            <a:lvl9pPr>
              <a:defRPr sz="37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2B407-0A97-4A3C-9C94-2CF5DD2C0ECB}" type="datetimeFigureOut">
              <a:rPr lang="it-IT"/>
              <a:pPr>
                <a:defRPr/>
              </a:pPr>
              <a:t>02/11/2016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9C77B-9286-47E0-9C69-A1AA079A12D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657AA-AD42-4C6E-99C7-07D2A833151C}" type="datetimeFigureOut">
              <a:rPr lang="it-IT"/>
              <a:pPr>
                <a:defRPr/>
              </a:pPr>
              <a:t>02/11/2016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C6BD9-48C5-4F1B-A15C-F98B59F3E4A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579DE-4AAA-45A3-A2C3-1CDAB9677DF0}" type="datetimeFigureOut">
              <a:rPr lang="it-IT"/>
              <a:pPr>
                <a:defRPr/>
              </a:pPr>
              <a:t>02/11/2016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B1DFAE-0CA0-4D3B-8FE6-B4DDDDF4F41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56127" y="851512"/>
            <a:ext cx="4975207" cy="3623874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912487" y="851513"/>
            <a:ext cx="8453912" cy="18253041"/>
          </a:xfrm>
        </p:spPr>
        <p:txBody>
          <a:bodyPr/>
          <a:lstStyle>
            <a:lvl1pPr>
              <a:defRPr sz="7300"/>
            </a:lvl1pPr>
            <a:lvl2pPr>
              <a:defRPr sz="6400"/>
            </a:lvl2pPr>
            <a:lvl3pPr>
              <a:defRPr sz="5500"/>
            </a:lvl3pPr>
            <a:lvl4pPr>
              <a:defRPr sz="4600"/>
            </a:lvl4pPr>
            <a:lvl5pPr>
              <a:defRPr sz="4600"/>
            </a:lvl5pPr>
            <a:lvl6pPr>
              <a:defRPr sz="4600"/>
            </a:lvl6pPr>
            <a:lvl7pPr>
              <a:defRPr sz="4600"/>
            </a:lvl7pPr>
            <a:lvl8pPr>
              <a:defRPr sz="4600"/>
            </a:lvl8pPr>
            <a:lvl9pPr>
              <a:defRPr sz="4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756127" y="4475387"/>
            <a:ext cx="4975207" cy="14629167"/>
          </a:xfrm>
        </p:spPr>
        <p:txBody>
          <a:bodyPr/>
          <a:lstStyle>
            <a:lvl1pPr marL="0" indent="0">
              <a:buNone/>
              <a:defRPr sz="3200"/>
            </a:lvl1pPr>
            <a:lvl2pPr marL="1043102" indent="0">
              <a:buNone/>
              <a:defRPr sz="2700"/>
            </a:lvl2pPr>
            <a:lvl3pPr marL="2086204" indent="0">
              <a:buNone/>
              <a:defRPr sz="2300"/>
            </a:lvl3pPr>
            <a:lvl4pPr marL="3129305" indent="0">
              <a:buNone/>
              <a:defRPr sz="2100"/>
            </a:lvl4pPr>
            <a:lvl5pPr marL="4172407" indent="0">
              <a:buNone/>
              <a:defRPr sz="2100"/>
            </a:lvl5pPr>
            <a:lvl6pPr marL="5215509" indent="0">
              <a:buNone/>
              <a:defRPr sz="2100"/>
            </a:lvl6pPr>
            <a:lvl7pPr marL="6258611" indent="0">
              <a:buNone/>
              <a:defRPr sz="2100"/>
            </a:lvl7pPr>
            <a:lvl8pPr marL="7301713" indent="0">
              <a:buNone/>
              <a:defRPr sz="2100"/>
            </a:lvl8pPr>
            <a:lvl9pPr marL="8344814" indent="0">
              <a:buNone/>
              <a:defRPr sz="21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543E0-3074-4BE9-A8AE-3772BDAC3657}" type="datetimeFigureOut">
              <a:rPr lang="it-IT"/>
              <a:pPr>
                <a:defRPr/>
              </a:pPr>
              <a:t>02/11/2016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592BD-42EC-4124-8C3E-5B4CC556098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964121" y="14970760"/>
            <a:ext cx="9073515" cy="1767383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964121" y="1910950"/>
            <a:ext cx="9073515" cy="12832080"/>
          </a:xfrm>
        </p:spPr>
        <p:txBody>
          <a:bodyPr rtlCol="0">
            <a:normAutofit/>
          </a:bodyPr>
          <a:lstStyle>
            <a:lvl1pPr marL="0" indent="0">
              <a:buNone/>
              <a:defRPr sz="7300"/>
            </a:lvl1pPr>
            <a:lvl2pPr marL="1043102" indent="0">
              <a:buNone/>
              <a:defRPr sz="6400"/>
            </a:lvl2pPr>
            <a:lvl3pPr marL="2086204" indent="0">
              <a:buNone/>
              <a:defRPr sz="5500"/>
            </a:lvl3pPr>
            <a:lvl4pPr marL="3129305" indent="0">
              <a:buNone/>
              <a:defRPr sz="4600"/>
            </a:lvl4pPr>
            <a:lvl5pPr marL="4172407" indent="0">
              <a:buNone/>
              <a:defRPr sz="4600"/>
            </a:lvl5pPr>
            <a:lvl6pPr marL="5215509" indent="0">
              <a:buNone/>
              <a:defRPr sz="4600"/>
            </a:lvl6pPr>
            <a:lvl7pPr marL="6258611" indent="0">
              <a:buNone/>
              <a:defRPr sz="4600"/>
            </a:lvl7pPr>
            <a:lvl8pPr marL="7301713" indent="0">
              <a:buNone/>
              <a:defRPr sz="4600"/>
            </a:lvl8pPr>
            <a:lvl9pPr marL="8344814" indent="0">
              <a:buNone/>
              <a:defRPr sz="46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964121" y="16738143"/>
            <a:ext cx="9073515" cy="2509977"/>
          </a:xfrm>
        </p:spPr>
        <p:txBody>
          <a:bodyPr/>
          <a:lstStyle>
            <a:lvl1pPr marL="0" indent="0">
              <a:buNone/>
              <a:defRPr sz="3200"/>
            </a:lvl1pPr>
            <a:lvl2pPr marL="1043102" indent="0">
              <a:buNone/>
              <a:defRPr sz="2700"/>
            </a:lvl2pPr>
            <a:lvl3pPr marL="2086204" indent="0">
              <a:buNone/>
              <a:defRPr sz="2300"/>
            </a:lvl3pPr>
            <a:lvl4pPr marL="3129305" indent="0">
              <a:buNone/>
              <a:defRPr sz="2100"/>
            </a:lvl4pPr>
            <a:lvl5pPr marL="4172407" indent="0">
              <a:buNone/>
              <a:defRPr sz="2100"/>
            </a:lvl5pPr>
            <a:lvl6pPr marL="5215509" indent="0">
              <a:buNone/>
              <a:defRPr sz="2100"/>
            </a:lvl6pPr>
            <a:lvl7pPr marL="6258611" indent="0">
              <a:buNone/>
              <a:defRPr sz="2100"/>
            </a:lvl7pPr>
            <a:lvl8pPr marL="7301713" indent="0">
              <a:buNone/>
              <a:defRPr sz="2100"/>
            </a:lvl8pPr>
            <a:lvl9pPr marL="8344814" indent="0">
              <a:buNone/>
              <a:defRPr sz="21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254C0-68A5-4965-BB29-0A76549139F7}" type="datetimeFigureOut">
              <a:rPr lang="it-IT"/>
              <a:pPr>
                <a:defRPr/>
              </a:pPr>
              <a:t>02/11/2016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C43B0E-629B-4AEB-B1A9-A35292326D9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755650" y="857250"/>
            <a:ext cx="13611225" cy="356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08620" tIns="104310" rIns="208620" bIns="10431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755650" y="4989513"/>
            <a:ext cx="13611225" cy="1411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08620" tIns="104310" rIns="208620" bIns="1043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755650" y="19823113"/>
            <a:ext cx="3529013" cy="1138237"/>
          </a:xfrm>
          <a:prstGeom prst="rect">
            <a:avLst/>
          </a:prstGeom>
        </p:spPr>
        <p:txBody>
          <a:bodyPr vert="horz" lIns="208620" tIns="104310" rIns="208620" bIns="104310" rtlCol="0" anchor="ctr"/>
          <a:lstStyle>
            <a:lvl1pPr algn="l" defTabSz="2086204" fontAlgn="auto">
              <a:spcBef>
                <a:spcPts val="0"/>
              </a:spcBef>
              <a:spcAft>
                <a:spcPts val="0"/>
              </a:spcAft>
              <a:defRPr sz="27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71D878F-B20F-430F-A2A3-A494B1305589}" type="datetimeFigureOut">
              <a:rPr lang="it-IT"/>
              <a:pPr>
                <a:defRPr/>
              </a:pPr>
              <a:t>02/11/2016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5167313" y="19823113"/>
            <a:ext cx="4787900" cy="1138237"/>
          </a:xfrm>
          <a:prstGeom prst="rect">
            <a:avLst/>
          </a:prstGeom>
        </p:spPr>
        <p:txBody>
          <a:bodyPr vert="horz" lIns="208620" tIns="104310" rIns="208620" bIns="104310" rtlCol="0" anchor="ctr"/>
          <a:lstStyle>
            <a:lvl1pPr algn="ctr" defTabSz="2086204" fontAlgn="auto">
              <a:spcBef>
                <a:spcPts val="0"/>
              </a:spcBef>
              <a:spcAft>
                <a:spcPts val="0"/>
              </a:spcAft>
              <a:defRPr sz="27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0837863" y="19823113"/>
            <a:ext cx="3529012" cy="1138237"/>
          </a:xfrm>
          <a:prstGeom prst="rect">
            <a:avLst/>
          </a:prstGeom>
        </p:spPr>
        <p:txBody>
          <a:bodyPr vert="horz" lIns="208620" tIns="104310" rIns="208620" bIns="104310" rtlCol="0" anchor="ctr"/>
          <a:lstStyle>
            <a:lvl1pPr algn="r" defTabSz="2086204" fontAlgn="auto">
              <a:spcBef>
                <a:spcPts val="0"/>
              </a:spcBef>
              <a:spcAft>
                <a:spcPts val="0"/>
              </a:spcAft>
              <a:defRPr sz="27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E89BD02-61DB-4B89-BC83-8EAC62FDE3A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2085975" rtl="0" eaLnBrk="0" fontAlgn="base" hangingPunct="0">
        <a:spcBef>
          <a:spcPct val="0"/>
        </a:spcBef>
        <a:spcAft>
          <a:spcPct val="0"/>
        </a:spcAft>
        <a:defRPr sz="10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2085975" rtl="0" eaLnBrk="0" fontAlgn="base" hangingPunct="0">
        <a:spcBef>
          <a:spcPct val="0"/>
        </a:spcBef>
        <a:spcAft>
          <a:spcPct val="0"/>
        </a:spcAft>
        <a:defRPr sz="10000">
          <a:solidFill>
            <a:schemeClr val="tx1"/>
          </a:solidFill>
          <a:latin typeface="Calibri" pitchFamily="34" charset="0"/>
        </a:defRPr>
      </a:lvl2pPr>
      <a:lvl3pPr algn="ctr" defTabSz="2085975" rtl="0" eaLnBrk="0" fontAlgn="base" hangingPunct="0">
        <a:spcBef>
          <a:spcPct val="0"/>
        </a:spcBef>
        <a:spcAft>
          <a:spcPct val="0"/>
        </a:spcAft>
        <a:defRPr sz="10000">
          <a:solidFill>
            <a:schemeClr val="tx1"/>
          </a:solidFill>
          <a:latin typeface="Calibri" pitchFamily="34" charset="0"/>
        </a:defRPr>
      </a:lvl3pPr>
      <a:lvl4pPr algn="ctr" defTabSz="2085975" rtl="0" eaLnBrk="0" fontAlgn="base" hangingPunct="0">
        <a:spcBef>
          <a:spcPct val="0"/>
        </a:spcBef>
        <a:spcAft>
          <a:spcPct val="0"/>
        </a:spcAft>
        <a:defRPr sz="10000">
          <a:solidFill>
            <a:schemeClr val="tx1"/>
          </a:solidFill>
          <a:latin typeface="Calibri" pitchFamily="34" charset="0"/>
        </a:defRPr>
      </a:lvl4pPr>
      <a:lvl5pPr algn="ctr" defTabSz="2085975" rtl="0" eaLnBrk="0" fontAlgn="base" hangingPunct="0">
        <a:spcBef>
          <a:spcPct val="0"/>
        </a:spcBef>
        <a:spcAft>
          <a:spcPct val="0"/>
        </a:spcAft>
        <a:defRPr sz="10000">
          <a:solidFill>
            <a:schemeClr val="tx1"/>
          </a:solidFill>
          <a:latin typeface="Calibri" pitchFamily="34" charset="0"/>
        </a:defRPr>
      </a:lvl5pPr>
      <a:lvl6pPr marL="457200" algn="ctr" defTabSz="2085975" rtl="0" fontAlgn="base">
        <a:spcBef>
          <a:spcPct val="0"/>
        </a:spcBef>
        <a:spcAft>
          <a:spcPct val="0"/>
        </a:spcAft>
        <a:defRPr sz="10000">
          <a:solidFill>
            <a:schemeClr val="tx1"/>
          </a:solidFill>
          <a:latin typeface="Calibri" pitchFamily="34" charset="0"/>
        </a:defRPr>
      </a:lvl6pPr>
      <a:lvl7pPr marL="914400" algn="ctr" defTabSz="2085975" rtl="0" fontAlgn="base">
        <a:spcBef>
          <a:spcPct val="0"/>
        </a:spcBef>
        <a:spcAft>
          <a:spcPct val="0"/>
        </a:spcAft>
        <a:defRPr sz="10000">
          <a:solidFill>
            <a:schemeClr val="tx1"/>
          </a:solidFill>
          <a:latin typeface="Calibri" pitchFamily="34" charset="0"/>
        </a:defRPr>
      </a:lvl7pPr>
      <a:lvl8pPr marL="1371600" algn="ctr" defTabSz="2085975" rtl="0" fontAlgn="base">
        <a:spcBef>
          <a:spcPct val="0"/>
        </a:spcBef>
        <a:spcAft>
          <a:spcPct val="0"/>
        </a:spcAft>
        <a:defRPr sz="10000">
          <a:solidFill>
            <a:schemeClr val="tx1"/>
          </a:solidFill>
          <a:latin typeface="Calibri" pitchFamily="34" charset="0"/>
        </a:defRPr>
      </a:lvl8pPr>
      <a:lvl9pPr marL="1828800" algn="ctr" defTabSz="2085975" rtl="0" fontAlgn="base">
        <a:spcBef>
          <a:spcPct val="0"/>
        </a:spcBef>
        <a:spcAft>
          <a:spcPct val="0"/>
        </a:spcAft>
        <a:defRPr sz="10000">
          <a:solidFill>
            <a:schemeClr val="tx1"/>
          </a:solidFill>
          <a:latin typeface="Calibri" pitchFamily="34" charset="0"/>
        </a:defRPr>
      </a:lvl9pPr>
    </p:titleStyle>
    <p:bodyStyle>
      <a:lvl1pPr marL="781050" indent="-781050" algn="l" defTabSz="208597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1pPr>
      <a:lvl2pPr marL="1693863" indent="-650875" algn="l" defTabSz="208597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6400" kern="1200">
          <a:solidFill>
            <a:schemeClr val="tx1"/>
          </a:solidFill>
          <a:latin typeface="+mn-lt"/>
          <a:ea typeface="+mn-ea"/>
          <a:cs typeface="+mn-cs"/>
        </a:defRPr>
      </a:lvl2pPr>
      <a:lvl3pPr marL="2606675" indent="-520700" algn="l" defTabSz="208597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3pPr>
      <a:lvl4pPr marL="3649663" indent="-520700" algn="l" defTabSz="208597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4600" kern="1200">
          <a:solidFill>
            <a:schemeClr val="tx1"/>
          </a:solidFill>
          <a:latin typeface="+mn-lt"/>
          <a:ea typeface="+mn-ea"/>
          <a:cs typeface="+mn-cs"/>
        </a:defRPr>
      </a:lvl4pPr>
      <a:lvl5pPr marL="4692650" indent="-520700" algn="l" defTabSz="2085975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4600" kern="1200">
          <a:solidFill>
            <a:schemeClr val="tx1"/>
          </a:solidFill>
          <a:latin typeface="+mn-lt"/>
          <a:ea typeface="+mn-ea"/>
          <a:cs typeface="+mn-cs"/>
        </a:defRPr>
      </a:lvl5pPr>
      <a:lvl6pPr marL="5737060" indent="-521551" algn="l" defTabSz="2086204" rtl="0" eaLnBrk="1" latinLnBrk="0" hangingPunct="1">
        <a:spcBef>
          <a:spcPct val="20000"/>
        </a:spcBef>
        <a:buFont typeface="Arial" panose="020B0604020202020204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6pPr>
      <a:lvl7pPr marL="6780162" indent="-521551" algn="l" defTabSz="2086204" rtl="0" eaLnBrk="1" latinLnBrk="0" hangingPunct="1">
        <a:spcBef>
          <a:spcPct val="20000"/>
        </a:spcBef>
        <a:buFont typeface="Arial" panose="020B0604020202020204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7pPr>
      <a:lvl8pPr marL="7823264" indent="-521551" algn="l" defTabSz="2086204" rtl="0" eaLnBrk="1" latinLnBrk="0" hangingPunct="1">
        <a:spcBef>
          <a:spcPct val="20000"/>
        </a:spcBef>
        <a:buFont typeface="Arial" panose="020B0604020202020204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8pPr>
      <a:lvl9pPr marL="8866365" indent="-521551" algn="l" defTabSz="2086204" rtl="0" eaLnBrk="1" latinLnBrk="0" hangingPunct="1">
        <a:spcBef>
          <a:spcPct val="20000"/>
        </a:spcBef>
        <a:buFont typeface="Arial" panose="020B0604020202020204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2086204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1043102" algn="l" defTabSz="2086204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2pPr>
      <a:lvl3pPr marL="2086204" algn="l" defTabSz="2086204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3pPr>
      <a:lvl4pPr marL="3129305" algn="l" defTabSz="2086204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4pPr>
      <a:lvl5pPr marL="4172407" algn="l" defTabSz="2086204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5pPr>
      <a:lvl6pPr marL="5215509" algn="l" defTabSz="2086204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6pPr>
      <a:lvl7pPr marL="6258611" algn="l" defTabSz="2086204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7pPr>
      <a:lvl8pPr marL="7301713" algn="l" defTabSz="2086204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8pPr>
      <a:lvl9pPr marL="8344814" algn="l" defTabSz="2086204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ttangolo 3"/>
          <p:cNvSpPr>
            <a:spLocks noChangeArrowheads="1"/>
          </p:cNvSpPr>
          <p:nvPr/>
        </p:nvSpPr>
        <p:spPr bwMode="auto">
          <a:xfrm>
            <a:off x="792163" y="1160463"/>
            <a:ext cx="13609637" cy="514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it-IT" sz="5400" b="1" dirty="0">
                <a:solidFill>
                  <a:srgbClr val="008080"/>
                </a:solidFill>
                <a:latin typeface="Helvetica Neue"/>
              </a:rPr>
              <a:t>Famiglie per l'Accoglienza</a:t>
            </a:r>
          </a:p>
          <a:p>
            <a:pPr algn="ctr"/>
            <a:r>
              <a:rPr lang="it-IT" sz="4000" b="1" dirty="0" smtClean="0">
                <a:solidFill>
                  <a:srgbClr val="008080"/>
                </a:solidFill>
                <a:latin typeface="Helvetica Neue"/>
              </a:rPr>
              <a:t>«Educare: la vertigine della libertà»</a:t>
            </a:r>
          </a:p>
          <a:p>
            <a:pPr algn="ctr"/>
            <a:r>
              <a:rPr lang="it-IT" sz="2800" dirty="0" smtClean="0">
                <a:solidFill>
                  <a:srgbClr val="008080"/>
                </a:solidFill>
                <a:latin typeface="Helvetica Neue"/>
              </a:rPr>
              <a:t>dialogo con  don Claudio Burgio</a:t>
            </a:r>
          </a:p>
          <a:p>
            <a:pPr algn="ctr"/>
            <a:r>
              <a:rPr lang="it-IT" sz="2800" dirty="0" smtClean="0">
                <a:solidFill>
                  <a:srgbClr val="008080"/>
                </a:solidFill>
                <a:latin typeface="Helvetica Neue"/>
              </a:rPr>
              <a:t>Cappellano </a:t>
            </a:r>
            <a:r>
              <a:rPr lang="it-IT" sz="2800" dirty="0">
                <a:solidFill>
                  <a:srgbClr val="008080"/>
                </a:solidFill>
                <a:latin typeface="Helvetica Neue"/>
              </a:rPr>
              <a:t>del carcere minorile “Beccaria” di Milano </a:t>
            </a:r>
            <a:r>
              <a:rPr lang="it-IT" sz="2800" dirty="0" smtClean="0">
                <a:solidFill>
                  <a:srgbClr val="008080"/>
                </a:solidFill>
                <a:latin typeface="Helvetica Neue"/>
              </a:rPr>
              <a:t>e</a:t>
            </a:r>
          </a:p>
          <a:p>
            <a:pPr algn="ctr"/>
            <a:r>
              <a:rPr lang="it-IT" sz="2800" dirty="0" smtClean="0">
                <a:solidFill>
                  <a:srgbClr val="008080"/>
                </a:solidFill>
                <a:latin typeface="Helvetica Neue"/>
              </a:rPr>
              <a:t> </a:t>
            </a:r>
            <a:r>
              <a:rPr lang="it-IT" sz="2800" dirty="0">
                <a:solidFill>
                  <a:srgbClr val="008080"/>
                </a:solidFill>
                <a:latin typeface="Helvetica Neue"/>
              </a:rPr>
              <a:t>Presidente Associazione </a:t>
            </a:r>
            <a:r>
              <a:rPr lang="it-IT" sz="2800" dirty="0" err="1">
                <a:solidFill>
                  <a:srgbClr val="008080"/>
                </a:solidFill>
                <a:latin typeface="Helvetica Neue"/>
              </a:rPr>
              <a:t>Kayros</a:t>
            </a:r>
            <a:r>
              <a:rPr lang="it-IT" sz="2800" dirty="0">
                <a:solidFill>
                  <a:srgbClr val="008080"/>
                </a:solidFill>
                <a:latin typeface="Helvetica Neue"/>
              </a:rPr>
              <a:t> </a:t>
            </a:r>
            <a:r>
              <a:rPr lang="it-IT" sz="2800" dirty="0" err="1" smtClean="0">
                <a:solidFill>
                  <a:srgbClr val="008080"/>
                </a:solidFill>
                <a:latin typeface="Helvetica Neue"/>
              </a:rPr>
              <a:t>Onlus</a:t>
            </a:r>
            <a:endParaRPr lang="it-IT" sz="2800" dirty="0">
              <a:solidFill>
                <a:srgbClr val="008080"/>
              </a:solidFill>
              <a:latin typeface="Helvetica Neue"/>
            </a:endParaRPr>
          </a:p>
        </p:txBody>
      </p:sp>
      <p:pic>
        <p:nvPicPr>
          <p:cNvPr id="13314" name="Immagine 2"/>
          <p:cNvPicPr>
            <a:picLocks noChangeAspect="1"/>
          </p:cNvPicPr>
          <p:nvPr/>
        </p:nvPicPr>
        <p:blipFill>
          <a:blip r:embed="rId2"/>
          <a:srcRect l="12315" r="4086" b="7829"/>
          <a:stretch>
            <a:fillRect/>
          </a:stretch>
        </p:blipFill>
        <p:spPr bwMode="auto">
          <a:xfrm>
            <a:off x="1152525" y="4500712"/>
            <a:ext cx="12865100" cy="8623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Immagine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0" y="18615025"/>
            <a:ext cx="1023938" cy="222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Immagine 6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97438" y="19118263"/>
            <a:ext cx="5543550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8" name="Rettangolo 4"/>
          <p:cNvSpPr>
            <a:spLocks noChangeArrowheads="1"/>
          </p:cNvSpPr>
          <p:nvPr/>
        </p:nvSpPr>
        <p:spPr bwMode="auto">
          <a:xfrm>
            <a:off x="1152525" y="13285788"/>
            <a:ext cx="12865100" cy="5111750"/>
          </a:xfrm>
          <a:prstGeom prst="rect">
            <a:avLst/>
          </a:prstGeom>
          <a:solidFill>
            <a:srgbClr val="008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it-IT" sz="3600" dirty="0" smtClean="0">
              <a:solidFill>
                <a:schemeClr val="bg1"/>
              </a:solidFill>
              <a:latin typeface="Helvetica Neue"/>
            </a:endParaRPr>
          </a:p>
          <a:p>
            <a:pPr algn="ctr"/>
            <a:endParaRPr lang="it-IT" sz="3600" dirty="0">
              <a:solidFill>
                <a:schemeClr val="bg1"/>
              </a:solidFill>
              <a:latin typeface="Helvetica Neue"/>
            </a:endParaRPr>
          </a:p>
          <a:p>
            <a:pPr algn="ctr"/>
            <a:endParaRPr lang="it-IT" sz="3600" dirty="0" smtClean="0">
              <a:solidFill>
                <a:schemeClr val="bg1"/>
              </a:solidFill>
              <a:latin typeface="Helvetica Neue"/>
            </a:endParaRPr>
          </a:p>
          <a:p>
            <a:pPr algn="ctr"/>
            <a:endParaRPr lang="it-IT" sz="3600" dirty="0" smtClean="0">
              <a:solidFill>
                <a:schemeClr val="bg1"/>
              </a:solidFill>
              <a:latin typeface="Helvetica Neue"/>
            </a:endParaRPr>
          </a:p>
          <a:p>
            <a:pPr algn="ctr"/>
            <a:r>
              <a:rPr lang="it-IT" sz="3600" dirty="0" smtClean="0">
                <a:solidFill>
                  <a:schemeClr val="bg1"/>
                </a:solidFill>
                <a:latin typeface="Helvetica Neue"/>
              </a:rPr>
              <a:t>16 novembre 2016 ore 21,15</a:t>
            </a:r>
            <a:endParaRPr lang="it-IT" sz="2400" dirty="0"/>
          </a:p>
          <a:p>
            <a:pPr algn="ctr"/>
            <a:r>
              <a:rPr lang="it-IT" sz="2400" dirty="0" smtClean="0">
                <a:solidFill>
                  <a:schemeClr val="bg1"/>
                </a:solidFill>
                <a:latin typeface="Helvetica Neue"/>
              </a:rPr>
              <a:t>Presso l’</a:t>
            </a:r>
            <a:r>
              <a:rPr lang="it-IT" sz="2400" dirty="0" smtClean="0">
                <a:solidFill>
                  <a:schemeClr val="bg1"/>
                </a:solidFill>
              </a:rPr>
              <a:t>auditorium Giovanni Paolo II </a:t>
            </a:r>
            <a:endParaRPr lang="it-IT" sz="2400" dirty="0">
              <a:solidFill>
                <a:schemeClr val="bg1"/>
              </a:solidFill>
              <a:latin typeface="Helvetica Neue"/>
            </a:endParaRPr>
          </a:p>
          <a:p>
            <a:pPr algn="ctr"/>
            <a:r>
              <a:rPr lang="it-IT" sz="2400" dirty="0" smtClean="0">
                <a:solidFill>
                  <a:schemeClr val="bg1"/>
                </a:solidFill>
                <a:latin typeface="Helvetica Neue"/>
              </a:rPr>
              <a:t>Piazza Santa Maria Nascente, 2  </a:t>
            </a:r>
            <a:r>
              <a:rPr lang="it-IT" sz="2400" dirty="0">
                <a:solidFill>
                  <a:schemeClr val="bg1"/>
                </a:solidFill>
                <a:latin typeface="Helvetica Neue"/>
              </a:rPr>
              <a:t>-  </a:t>
            </a:r>
            <a:r>
              <a:rPr lang="it-IT" sz="2400" dirty="0" smtClean="0">
                <a:solidFill>
                  <a:schemeClr val="bg1"/>
                </a:solidFill>
                <a:latin typeface="Helvetica Neue"/>
              </a:rPr>
              <a:t>Milano</a:t>
            </a:r>
            <a:endParaRPr lang="it-IT" sz="2000" dirty="0">
              <a:solidFill>
                <a:schemeClr val="bg1"/>
              </a:solidFill>
              <a:latin typeface="Helvetica Neue"/>
            </a:endParaRPr>
          </a:p>
          <a:p>
            <a:pPr algn="ctr"/>
            <a:endParaRPr lang="it-IT" sz="1000" dirty="0">
              <a:solidFill>
                <a:schemeClr val="bg1"/>
              </a:solidFill>
              <a:latin typeface="Helvetica Neue"/>
            </a:endParaRPr>
          </a:p>
          <a:p>
            <a:pPr algn="ctr"/>
            <a:r>
              <a:rPr lang="it-IT" sz="1800" dirty="0" smtClean="0">
                <a:solidFill>
                  <a:schemeClr val="bg1"/>
                </a:solidFill>
                <a:latin typeface="Helvetica Neue"/>
              </a:rPr>
              <a:t>Famiglie </a:t>
            </a:r>
            <a:r>
              <a:rPr lang="it-IT" sz="1800" dirty="0">
                <a:solidFill>
                  <a:schemeClr val="bg1"/>
                </a:solidFill>
                <a:latin typeface="Helvetica Neue"/>
              </a:rPr>
              <a:t>per l'Accoglienza</a:t>
            </a:r>
          </a:p>
          <a:p>
            <a:pPr algn="ctr"/>
            <a:r>
              <a:rPr lang="it-IT" sz="1800" dirty="0">
                <a:solidFill>
                  <a:schemeClr val="bg1"/>
                </a:solidFill>
                <a:latin typeface="Helvetica Neue"/>
              </a:rPr>
              <a:t>Tel. 02 70006152</a:t>
            </a:r>
            <a:br>
              <a:rPr lang="it-IT" sz="1800" dirty="0">
                <a:solidFill>
                  <a:schemeClr val="bg1"/>
                </a:solidFill>
                <a:latin typeface="Helvetica Neue"/>
              </a:rPr>
            </a:br>
            <a:r>
              <a:rPr lang="it-IT" sz="1800" dirty="0" smtClean="0">
                <a:solidFill>
                  <a:schemeClr val="bg1"/>
                </a:solidFill>
                <a:latin typeface="Helvetica Neue"/>
              </a:rPr>
              <a:t>segreteria.milano@famiglieperaccoglienza.it</a:t>
            </a:r>
            <a:endParaRPr lang="it-IT" sz="1400" dirty="0">
              <a:solidFill>
                <a:schemeClr val="bg1"/>
              </a:solidFill>
              <a:latin typeface="Helvetica Neue"/>
            </a:endParaRPr>
          </a:p>
          <a:p>
            <a:pPr algn="ctr"/>
            <a:r>
              <a:rPr lang="it-IT" sz="1600" dirty="0">
                <a:solidFill>
                  <a:schemeClr val="bg1"/>
                </a:solidFill>
                <a:latin typeface="Helvetica Neue"/>
              </a:rPr>
              <a:t/>
            </a:r>
            <a:br>
              <a:rPr lang="it-IT" sz="1600" dirty="0">
                <a:solidFill>
                  <a:schemeClr val="bg1"/>
                </a:solidFill>
                <a:latin typeface="Helvetica Neue"/>
              </a:rPr>
            </a:br>
            <a:r>
              <a:rPr lang="it-IT" sz="1600" dirty="0" smtClean="0">
                <a:solidFill>
                  <a:schemeClr val="bg1"/>
                </a:solidFill>
                <a:latin typeface="Helvetica Neue"/>
              </a:rPr>
              <a:t>Progetto </a:t>
            </a:r>
            <a:r>
              <a:rPr lang="it-IT" sz="1600" dirty="0">
                <a:solidFill>
                  <a:schemeClr val="bg1"/>
                </a:solidFill>
                <a:latin typeface="Helvetica Neue"/>
              </a:rPr>
              <a:t>co-finanziato con fondi ex </a:t>
            </a:r>
            <a:r>
              <a:rPr lang="it-IT" sz="1600" dirty="0" smtClean="0">
                <a:solidFill>
                  <a:schemeClr val="bg1"/>
                </a:solidFill>
                <a:latin typeface="Helvetica Neue"/>
              </a:rPr>
              <a:t>L.285/97 -  </a:t>
            </a:r>
            <a:r>
              <a:rPr lang="it-IT" sz="1600" dirty="0">
                <a:solidFill>
                  <a:schemeClr val="bg1"/>
                </a:solidFill>
                <a:latin typeface="Helvetica Neue"/>
              </a:rPr>
              <a:t>VI Piano Infanzia e Adolescenza - Comune di Milano</a:t>
            </a:r>
          </a:p>
        </p:txBody>
      </p:sp>
      <p:pic>
        <p:nvPicPr>
          <p:cNvPr id="13320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368425" y="18615025"/>
            <a:ext cx="1763713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2" descr="C:\Users\silvia.FAMXACC\Desktop\Tommaso 2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524" y="4212680"/>
            <a:ext cx="12865101" cy="10887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56</Words>
  <Application>Microsoft Office PowerPoint</Application>
  <PresentationFormat>Personalizzato</PresentationFormat>
  <Paragraphs>16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standard di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Massimo Garanzini</dc:creator>
  <cp:lastModifiedBy>Silvia</cp:lastModifiedBy>
  <cp:revision>20</cp:revision>
  <cp:lastPrinted>2016-10-06T10:20:43Z</cp:lastPrinted>
  <dcterms:created xsi:type="dcterms:W3CDTF">2016-10-05T12:42:00Z</dcterms:created>
  <dcterms:modified xsi:type="dcterms:W3CDTF">2016-11-02T12:56:58Z</dcterms:modified>
</cp:coreProperties>
</file>