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21386800"/>
  <p:notesSz cx="6858000" cy="9144000"/>
  <p:defaultTextStyle>
    <a:defPPr>
      <a:defRPr lang="it-IT"/>
    </a:defPPr>
    <a:lvl1pPr algn="l" defTabSz="2085975" rtl="0" fontAlgn="base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42988" indent="-585788" algn="l" defTabSz="2085975" rtl="0" fontAlgn="base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085975" indent="-1171575" algn="l" defTabSz="2085975" rtl="0" fontAlgn="base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128963" indent="-1757363" algn="l" defTabSz="2085975" rtl="0" fontAlgn="base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171950" indent="-2343150" algn="l" defTabSz="2085975" rtl="0" fontAlgn="base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62" y="438"/>
      </p:cViewPr>
      <p:guideLst>
        <p:guide orient="horz" pos="6736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FC9DE-D510-4A35-A5F0-093914B28EAD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10DFD-139C-43E5-9C5C-182B20AD99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226CD-60BC-46D1-B314-6B90D8B26B6A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09B0D-A7D0-4CA7-BA2A-7F46968F1B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8133903" y="2673351"/>
            <a:ext cx="5626314" cy="569027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49709" y="2673351"/>
            <a:ext cx="16632153" cy="569027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9952E-DCDF-476A-B6AB-F4372A5BCB39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8D6D3-527C-4A02-B566-C40ACB9F150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861E5-C1C9-4EC8-B39E-116A48DA6754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DC7D8-5F0D-4FC4-8839-EAC870785E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94575" y="13743001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194575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1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2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293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24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155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586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0171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448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F72AE-61C4-4591-B0DF-2D86CC2C4426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1DE27-B8E3-415B-8094-477375454A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49710" y="15559889"/>
            <a:ext cx="11129234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630985" y="15559889"/>
            <a:ext cx="11129232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104F1-ED63-4129-84B3-4638E2948DAB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758DC-048D-4E01-885F-5E9D8837AF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7682034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B407-0A97-4A3C-9C94-2CF5DD2C0ECB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9C77B-9286-47E0-9C69-A1AA079A12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57AA-AD42-4C6E-99C7-07D2A833151C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C6BD9-48C5-4F1B-A15C-F98B59F3E4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579DE-4AAA-45A3-A2C3-1CDAB9677DF0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1DFAE-0CA0-4D3B-8FE6-B4DDDDF4F4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6127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12487" y="851513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56127" y="4475387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543E0-3074-4BE9-A8AE-3772BDAC3657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592BD-42EC-4124-8C3E-5B4CC55609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 rtlCol="0">
            <a:normAutofit/>
          </a:bodyPr>
          <a:lstStyle>
            <a:lvl1pPr marL="0" indent="0">
              <a:buNone/>
              <a:defRPr sz="7300"/>
            </a:lvl1pPr>
            <a:lvl2pPr marL="1043102" indent="0">
              <a:buNone/>
              <a:defRPr sz="6400"/>
            </a:lvl2pPr>
            <a:lvl3pPr marL="2086204" indent="0">
              <a:buNone/>
              <a:defRPr sz="5500"/>
            </a:lvl3pPr>
            <a:lvl4pPr marL="3129305" indent="0">
              <a:buNone/>
              <a:defRPr sz="4600"/>
            </a:lvl4pPr>
            <a:lvl5pPr marL="4172407" indent="0">
              <a:buNone/>
              <a:defRPr sz="4600"/>
            </a:lvl5pPr>
            <a:lvl6pPr marL="5215509" indent="0">
              <a:buNone/>
              <a:defRPr sz="4600"/>
            </a:lvl6pPr>
            <a:lvl7pPr marL="6258611" indent="0">
              <a:buNone/>
              <a:defRPr sz="4600"/>
            </a:lvl7pPr>
            <a:lvl8pPr marL="7301713" indent="0">
              <a:buNone/>
              <a:defRPr sz="4600"/>
            </a:lvl8pPr>
            <a:lvl9pPr marL="8344814" indent="0">
              <a:buNone/>
              <a:defRPr sz="46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254C0-68A5-4965-BB29-0A76549139F7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3B0E-629B-4AEB-B1A9-A35292326D9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755650" y="857250"/>
            <a:ext cx="1361122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8620" tIns="104310" rIns="208620" bIns="1043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755650" y="4989513"/>
            <a:ext cx="13611225" cy="141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8620" tIns="104310" rIns="208620" bIns="104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55650" y="19823113"/>
            <a:ext cx="3529013" cy="1138237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 defTabSz="2086204" fontAlgn="auto">
              <a:spcBef>
                <a:spcPts val="0"/>
              </a:spcBef>
              <a:spcAft>
                <a:spcPts val="0"/>
              </a:spcAft>
              <a:defRPr sz="2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1D878F-B20F-430F-A2A3-A494B1305589}" type="datetimeFigureOut">
              <a:rPr lang="it-IT"/>
              <a:pPr>
                <a:defRPr/>
              </a:pPr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167313" y="19823113"/>
            <a:ext cx="4787900" cy="1138237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 defTabSz="2086204" fontAlgn="auto">
              <a:spcBef>
                <a:spcPts val="0"/>
              </a:spcBef>
              <a:spcAft>
                <a:spcPts val="0"/>
              </a:spcAft>
              <a:defRPr sz="2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837863" y="19823113"/>
            <a:ext cx="3529012" cy="1138237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 defTabSz="2086204" fontAlgn="auto">
              <a:spcBef>
                <a:spcPts val="0"/>
              </a:spcBef>
              <a:spcAft>
                <a:spcPts val="0"/>
              </a:spcAft>
              <a:defRPr sz="2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89BD02-61DB-4B89-BC83-8EAC62FDE3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2085975" rtl="0" eaLnBrk="0" fontAlgn="base" hangingPunct="0">
        <a:spcBef>
          <a:spcPct val="0"/>
        </a:spcBef>
        <a:spcAft>
          <a:spcPct val="0"/>
        </a:spcAft>
        <a:defRPr sz="10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085975" rtl="0" eaLnBrk="0" fontAlgn="base" hangingPunct="0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2pPr>
      <a:lvl3pPr algn="ctr" defTabSz="2085975" rtl="0" eaLnBrk="0" fontAlgn="base" hangingPunct="0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3pPr>
      <a:lvl4pPr algn="ctr" defTabSz="2085975" rtl="0" eaLnBrk="0" fontAlgn="base" hangingPunct="0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4pPr>
      <a:lvl5pPr algn="ctr" defTabSz="2085975" rtl="0" eaLnBrk="0" fontAlgn="base" hangingPunct="0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5pPr>
      <a:lvl6pPr marL="457200" algn="ctr" defTabSz="2085975" rtl="0" fontAlgn="base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6pPr>
      <a:lvl7pPr marL="914400" algn="ctr" defTabSz="2085975" rtl="0" fontAlgn="base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7pPr>
      <a:lvl8pPr marL="1371600" algn="ctr" defTabSz="2085975" rtl="0" fontAlgn="base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8pPr>
      <a:lvl9pPr marL="1828800" algn="ctr" defTabSz="2085975" rtl="0" fontAlgn="base">
        <a:spcBef>
          <a:spcPct val="0"/>
        </a:spcBef>
        <a:spcAft>
          <a:spcPct val="0"/>
        </a:spcAft>
        <a:defRPr sz="10000">
          <a:solidFill>
            <a:schemeClr val="tx1"/>
          </a:solidFill>
          <a:latin typeface="Calibri" pitchFamily="34" charset="0"/>
        </a:defRPr>
      </a:lvl9pPr>
    </p:titleStyle>
    <p:bodyStyle>
      <a:lvl1pPr marL="781050" indent="-781050" algn="l" defTabSz="2085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3863" indent="-650875" algn="l" defTabSz="2085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6675" indent="-520700" algn="l" defTabSz="2085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49663" indent="-520700" algn="l" defTabSz="2085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2650" indent="-520700" algn="l" defTabSz="2085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7060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80162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264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365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ttangolo 3"/>
          <p:cNvSpPr>
            <a:spLocks noChangeArrowheads="1"/>
          </p:cNvSpPr>
          <p:nvPr/>
        </p:nvSpPr>
        <p:spPr bwMode="auto">
          <a:xfrm>
            <a:off x="792163" y="1160463"/>
            <a:ext cx="13609637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5400" b="1" dirty="0">
                <a:solidFill>
                  <a:srgbClr val="008080"/>
                </a:solidFill>
                <a:latin typeface="Helvetica Neue"/>
              </a:rPr>
              <a:t>Famiglie per l'Accoglienza</a:t>
            </a:r>
          </a:p>
          <a:p>
            <a:pPr algn="ctr"/>
            <a:r>
              <a:rPr lang="it-IT" sz="4000" b="1" dirty="0" smtClean="0">
                <a:solidFill>
                  <a:srgbClr val="008080"/>
                </a:solidFill>
                <a:latin typeface="Helvetica Neue"/>
              </a:rPr>
              <a:t>«Educare: la vertigine della libertà»</a:t>
            </a:r>
          </a:p>
          <a:p>
            <a:pPr algn="ctr"/>
            <a:r>
              <a:rPr lang="it-IT" sz="2800" dirty="0" smtClean="0">
                <a:solidFill>
                  <a:srgbClr val="008080"/>
                </a:solidFill>
                <a:latin typeface="Helvetica Neue"/>
              </a:rPr>
              <a:t>dialogo con  don Claudio Burgio</a:t>
            </a:r>
          </a:p>
          <a:p>
            <a:pPr algn="ctr"/>
            <a:r>
              <a:rPr lang="it-IT" sz="2800" dirty="0" smtClean="0">
                <a:solidFill>
                  <a:srgbClr val="008080"/>
                </a:solidFill>
                <a:latin typeface="Helvetica Neue"/>
              </a:rPr>
              <a:t>Cappellano </a:t>
            </a:r>
            <a:r>
              <a:rPr lang="it-IT" sz="2800" dirty="0">
                <a:solidFill>
                  <a:srgbClr val="008080"/>
                </a:solidFill>
                <a:latin typeface="Helvetica Neue"/>
              </a:rPr>
              <a:t>del carcere minorile “Beccaria” di Milano </a:t>
            </a:r>
            <a:r>
              <a:rPr lang="it-IT" sz="2800" dirty="0" smtClean="0">
                <a:solidFill>
                  <a:srgbClr val="008080"/>
                </a:solidFill>
                <a:latin typeface="Helvetica Neue"/>
              </a:rPr>
              <a:t>e</a:t>
            </a:r>
          </a:p>
          <a:p>
            <a:pPr algn="ctr"/>
            <a:r>
              <a:rPr lang="it-IT" sz="2800" dirty="0" smtClean="0">
                <a:solidFill>
                  <a:srgbClr val="008080"/>
                </a:solidFill>
                <a:latin typeface="Helvetica Neue"/>
              </a:rPr>
              <a:t> </a:t>
            </a:r>
            <a:r>
              <a:rPr lang="it-IT" sz="2800" dirty="0">
                <a:solidFill>
                  <a:srgbClr val="008080"/>
                </a:solidFill>
                <a:latin typeface="Helvetica Neue"/>
              </a:rPr>
              <a:t>Presidente Associazione </a:t>
            </a:r>
            <a:r>
              <a:rPr lang="it-IT" sz="2800" dirty="0" err="1">
                <a:solidFill>
                  <a:srgbClr val="008080"/>
                </a:solidFill>
                <a:latin typeface="Helvetica Neue"/>
              </a:rPr>
              <a:t>Kayros</a:t>
            </a:r>
            <a:r>
              <a:rPr lang="it-IT" sz="2800" dirty="0">
                <a:solidFill>
                  <a:srgbClr val="008080"/>
                </a:solidFill>
                <a:latin typeface="Helvetica Neue"/>
              </a:rPr>
              <a:t> </a:t>
            </a:r>
            <a:r>
              <a:rPr lang="it-IT" sz="2800" dirty="0" err="1" smtClean="0">
                <a:solidFill>
                  <a:srgbClr val="008080"/>
                </a:solidFill>
                <a:latin typeface="Helvetica Neue"/>
              </a:rPr>
              <a:t>Onlus</a:t>
            </a:r>
            <a:endParaRPr lang="it-IT" sz="2800" dirty="0">
              <a:solidFill>
                <a:srgbClr val="008080"/>
              </a:solidFill>
              <a:latin typeface="Helvetica Neue"/>
            </a:endParaRPr>
          </a:p>
        </p:txBody>
      </p:sp>
      <p:pic>
        <p:nvPicPr>
          <p:cNvPr id="13314" name="Immagine 2"/>
          <p:cNvPicPr>
            <a:picLocks noChangeAspect="1"/>
          </p:cNvPicPr>
          <p:nvPr/>
        </p:nvPicPr>
        <p:blipFill>
          <a:blip r:embed="rId2"/>
          <a:srcRect l="12315" r="4086" b="7829"/>
          <a:stretch>
            <a:fillRect/>
          </a:stretch>
        </p:blipFill>
        <p:spPr bwMode="auto">
          <a:xfrm>
            <a:off x="1152525" y="4500712"/>
            <a:ext cx="12865100" cy="8623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0" y="18615025"/>
            <a:ext cx="1023938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Immagin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97438" y="19118263"/>
            <a:ext cx="55435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ttangolo 4"/>
          <p:cNvSpPr>
            <a:spLocks noChangeArrowheads="1"/>
          </p:cNvSpPr>
          <p:nvPr/>
        </p:nvSpPr>
        <p:spPr bwMode="auto">
          <a:xfrm>
            <a:off x="1152525" y="13285788"/>
            <a:ext cx="12865100" cy="511175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sz="3600" dirty="0" smtClean="0">
              <a:solidFill>
                <a:schemeClr val="bg1"/>
              </a:solidFill>
              <a:latin typeface="Helvetica Neue"/>
            </a:endParaRPr>
          </a:p>
          <a:p>
            <a:pPr algn="ctr"/>
            <a:endParaRPr lang="it-IT" sz="3600" dirty="0">
              <a:solidFill>
                <a:schemeClr val="bg1"/>
              </a:solidFill>
              <a:latin typeface="Helvetica Neue"/>
            </a:endParaRPr>
          </a:p>
          <a:p>
            <a:pPr algn="ctr"/>
            <a:endParaRPr lang="it-IT" sz="3600" dirty="0" smtClean="0">
              <a:solidFill>
                <a:schemeClr val="bg1"/>
              </a:solidFill>
              <a:latin typeface="Helvetica Neue"/>
            </a:endParaRPr>
          </a:p>
          <a:p>
            <a:pPr algn="ctr"/>
            <a:endParaRPr lang="it-IT" sz="3600" dirty="0" smtClean="0">
              <a:solidFill>
                <a:schemeClr val="bg1"/>
              </a:solidFill>
              <a:latin typeface="Helvetica Neue"/>
            </a:endParaRPr>
          </a:p>
          <a:p>
            <a:pPr algn="ctr"/>
            <a:r>
              <a:rPr lang="it-IT" sz="3600" dirty="0" smtClean="0">
                <a:solidFill>
                  <a:schemeClr val="bg1"/>
                </a:solidFill>
                <a:latin typeface="Helvetica Neue"/>
              </a:rPr>
              <a:t>16 novembre 2016 ore 21,15</a:t>
            </a:r>
            <a:endParaRPr lang="it-IT" sz="2400" dirty="0"/>
          </a:p>
          <a:p>
            <a:pPr algn="ctr"/>
            <a:r>
              <a:rPr lang="it-IT" sz="2400" dirty="0" smtClean="0">
                <a:solidFill>
                  <a:schemeClr val="bg1"/>
                </a:solidFill>
                <a:latin typeface="Helvetica Neue"/>
              </a:rPr>
              <a:t>Presso l’</a:t>
            </a:r>
            <a:r>
              <a:rPr lang="it-IT" sz="2400" dirty="0" smtClean="0">
                <a:solidFill>
                  <a:schemeClr val="bg1"/>
                </a:solidFill>
              </a:rPr>
              <a:t>auditorium Giovanni Paolo II </a:t>
            </a:r>
            <a:endParaRPr lang="it-IT" sz="2400" dirty="0">
              <a:solidFill>
                <a:schemeClr val="bg1"/>
              </a:solidFill>
              <a:latin typeface="Helvetica Neue"/>
            </a:endParaRPr>
          </a:p>
          <a:p>
            <a:pPr algn="ctr"/>
            <a:r>
              <a:rPr lang="it-IT" sz="2400" dirty="0" smtClean="0">
                <a:solidFill>
                  <a:schemeClr val="bg1"/>
                </a:solidFill>
                <a:latin typeface="Helvetica Neue"/>
              </a:rPr>
              <a:t>Piazza Santa Maria Nascente, 2  </a:t>
            </a:r>
            <a:r>
              <a:rPr lang="it-IT" sz="2400" dirty="0">
                <a:solidFill>
                  <a:schemeClr val="bg1"/>
                </a:solidFill>
                <a:latin typeface="Helvetica Neue"/>
              </a:rPr>
              <a:t>-  </a:t>
            </a:r>
            <a:r>
              <a:rPr lang="it-IT" sz="2400" dirty="0" smtClean="0">
                <a:solidFill>
                  <a:schemeClr val="bg1"/>
                </a:solidFill>
                <a:latin typeface="Helvetica Neue"/>
              </a:rPr>
              <a:t>Milano</a:t>
            </a:r>
            <a:endParaRPr lang="it-IT" sz="2000" dirty="0">
              <a:solidFill>
                <a:schemeClr val="bg1"/>
              </a:solidFill>
              <a:latin typeface="Helvetica Neue"/>
            </a:endParaRPr>
          </a:p>
          <a:p>
            <a:pPr algn="ctr"/>
            <a:endParaRPr lang="it-IT" sz="1000" dirty="0">
              <a:solidFill>
                <a:schemeClr val="bg1"/>
              </a:solidFill>
              <a:latin typeface="Helvetica Neue"/>
            </a:endParaRPr>
          </a:p>
          <a:p>
            <a:pPr algn="ctr"/>
            <a:r>
              <a:rPr lang="it-IT" sz="1800" dirty="0" smtClean="0">
                <a:solidFill>
                  <a:schemeClr val="bg1"/>
                </a:solidFill>
                <a:latin typeface="Helvetica Neue"/>
              </a:rPr>
              <a:t>Famiglie </a:t>
            </a:r>
            <a:r>
              <a:rPr lang="it-IT" sz="1800" dirty="0">
                <a:solidFill>
                  <a:schemeClr val="bg1"/>
                </a:solidFill>
                <a:latin typeface="Helvetica Neue"/>
              </a:rPr>
              <a:t>per l'Accoglienza</a:t>
            </a:r>
          </a:p>
          <a:p>
            <a:pPr algn="ctr"/>
            <a:r>
              <a:rPr lang="it-IT" sz="1800" dirty="0">
                <a:solidFill>
                  <a:schemeClr val="bg1"/>
                </a:solidFill>
                <a:latin typeface="Helvetica Neue"/>
              </a:rPr>
              <a:t>Tel. 02 70006152</a:t>
            </a:r>
            <a:br>
              <a:rPr lang="it-IT" sz="1800" dirty="0">
                <a:solidFill>
                  <a:schemeClr val="bg1"/>
                </a:solidFill>
                <a:latin typeface="Helvetica Neue"/>
              </a:rPr>
            </a:br>
            <a:r>
              <a:rPr lang="it-IT" sz="1800" dirty="0" smtClean="0">
                <a:solidFill>
                  <a:schemeClr val="bg1"/>
                </a:solidFill>
                <a:latin typeface="Helvetica Neue"/>
              </a:rPr>
              <a:t>segreteria.milano@famiglieperaccoglienza.it</a:t>
            </a:r>
            <a:endParaRPr lang="it-IT" sz="1400" dirty="0">
              <a:solidFill>
                <a:schemeClr val="bg1"/>
              </a:solidFill>
              <a:latin typeface="Helvetica Neue"/>
            </a:endParaRPr>
          </a:p>
          <a:p>
            <a:pPr algn="ctr"/>
            <a:r>
              <a:rPr lang="it-IT" sz="1600" dirty="0">
                <a:solidFill>
                  <a:schemeClr val="bg1"/>
                </a:solidFill>
                <a:latin typeface="Helvetica Neue"/>
              </a:rPr>
              <a:t/>
            </a:r>
            <a:br>
              <a:rPr lang="it-IT" sz="1600" dirty="0">
                <a:solidFill>
                  <a:schemeClr val="bg1"/>
                </a:solidFill>
                <a:latin typeface="Helvetica Neue"/>
              </a:rPr>
            </a:br>
            <a:r>
              <a:rPr lang="it-IT" sz="1600" dirty="0" smtClean="0">
                <a:solidFill>
                  <a:schemeClr val="bg1"/>
                </a:solidFill>
                <a:latin typeface="Helvetica Neue"/>
              </a:rPr>
              <a:t>Progetto </a:t>
            </a:r>
            <a:r>
              <a:rPr lang="it-IT" sz="1600" dirty="0">
                <a:solidFill>
                  <a:schemeClr val="bg1"/>
                </a:solidFill>
                <a:latin typeface="Helvetica Neue"/>
              </a:rPr>
              <a:t>co-finanziato con fondi ex </a:t>
            </a:r>
            <a:r>
              <a:rPr lang="it-IT" sz="1600" dirty="0" smtClean="0">
                <a:solidFill>
                  <a:schemeClr val="bg1"/>
                </a:solidFill>
                <a:latin typeface="Helvetica Neue"/>
              </a:rPr>
              <a:t>L.285/97 -  </a:t>
            </a:r>
            <a:r>
              <a:rPr lang="it-IT" sz="1600" dirty="0">
                <a:solidFill>
                  <a:schemeClr val="bg1"/>
                </a:solidFill>
                <a:latin typeface="Helvetica Neue"/>
              </a:rPr>
              <a:t>VI Piano Infanzia e Adolescenza - Comune di Milano</a:t>
            </a:r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68425" y="18615025"/>
            <a:ext cx="176371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 descr="C:\Users\silvia.FAMXACC\Desktop\Tommaso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4" y="4212680"/>
            <a:ext cx="12865101" cy="1088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56</Words>
  <Application>Microsoft Office PowerPoint</Application>
  <PresentationFormat>Personalizzato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Massimo Garanzini</dc:creator>
  <cp:lastModifiedBy>Silvia</cp:lastModifiedBy>
  <cp:revision>20</cp:revision>
  <cp:lastPrinted>2016-10-06T10:20:43Z</cp:lastPrinted>
  <dcterms:created xsi:type="dcterms:W3CDTF">2016-10-05T12:42:00Z</dcterms:created>
  <dcterms:modified xsi:type="dcterms:W3CDTF">2016-11-02T12:56:58Z</dcterms:modified>
</cp:coreProperties>
</file>